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1"/>
  </p:sldMasterIdLst>
  <p:notesMasterIdLst>
    <p:notesMasterId r:id="rId11"/>
  </p:notesMasterIdLst>
  <p:sldIdLst>
    <p:sldId id="256" r:id="rId2"/>
    <p:sldId id="274" r:id="rId3"/>
    <p:sldId id="261" r:id="rId4"/>
    <p:sldId id="266" r:id="rId5"/>
    <p:sldId id="269" r:id="rId6"/>
    <p:sldId id="275" r:id="rId7"/>
    <p:sldId id="270" r:id="rId8"/>
    <p:sldId id="271" r:id="rId9"/>
    <p:sldId id="272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E9E3EF8-7E74-064D-B04C-AB6154903546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446D82-6E31-3E41-B4D1-2E40F34F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73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46D82-6E31-3E41-B4D1-2E40F34FAF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47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46D82-6E31-3E41-B4D1-2E40F34FAF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016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46D82-6E31-3E41-B4D1-2E40F34FAFB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351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45C0-82E4-8F49-BB09-C667B56DA1F4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EC72-D458-324B-9284-C6BE8D36F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86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45C0-82E4-8F49-BB09-C667B56DA1F4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EC72-D458-324B-9284-C6BE8D36F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3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45C0-82E4-8F49-BB09-C667B56DA1F4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EC72-D458-324B-9284-C6BE8D36F7B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3506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45C0-82E4-8F49-BB09-C667B56DA1F4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EC72-D458-324B-9284-C6BE8D36F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89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45C0-82E4-8F49-BB09-C667B56DA1F4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EC72-D458-324B-9284-C6BE8D36F7B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7372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45C0-82E4-8F49-BB09-C667B56DA1F4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EC72-D458-324B-9284-C6BE8D36F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347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45C0-82E4-8F49-BB09-C667B56DA1F4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EC72-D458-324B-9284-C6BE8D36F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48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45C0-82E4-8F49-BB09-C667B56DA1F4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EC72-D458-324B-9284-C6BE8D36F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41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45C0-82E4-8F49-BB09-C667B56DA1F4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EC72-D458-324B-9284-C6BE8D36F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0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45C0-82E4-8F49-BB09-C667B56DA1F4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EC72-D458-324B-9284-C6BE8D36F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15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45C0-82E4-8F49-BB09-C667B56DA1F4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EC72-D458-324B-9284-C6BE8D36F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59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45C0-82E4-8F49-BB09-C667B56DA1F4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EC72-D458-324B-9284-C6BE8D36F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5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45C0-82E4-8F49-BB09-C667B56DA1F4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EC72-D458-324B-9284-C6BE8D36F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0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45C0-82E4-8F49-BB09-C667B56DA1F4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EC72-D458-324B-9284-C6BE8D36F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06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45C0-82E4-8F49-BB09-C667B56DA1F4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EC72-D458-324B-9284-C6BE8D36F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388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45C0-82E4-8F49-BB09-C667B56DA1F4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EC72-D458-324B-9284-C6BE8D36F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82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145C0-82E4-8F49-BB09-C667B56DA1F4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8B2EC72-D458-324B-9284-C6BE8D36F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598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083" y="243874"/>
            <a:ext cx="6858000" cy="2387600"/>
          </a:xfrm>
        </p:spPr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Welcome to Parent as Partners Night!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083" y="2631474"/>
            <a:ext cx="6858000" cy="1655762"/>
          </a:xfrm>
        </p:spPr>
        <p:txBody>
          <a:bodyPr>
            <a:normAutofit/>
          </a:bodyPr>
          <a:lstStyle/>
          <a:p>
            <a:r>
              <a:rPr lang="en-US" b="1" dirty="0">
                <a:latin typeface="Lucida Calligraphy" panose="03010101010101010101" pitchFamily="66" charset="0"/>
              </a:rPr>
              <a:t>Myers Corners Elementary School</a:t>
            </a:r>
            <a:br>
              <a:rPr lang="en-US" b="1" dirty="0">
                <a:latin typeface="Lucida Calligraphy" panose="03010101010101010101" pitchFamily="66" charset="0"/>
              </a:rPr>
            </a:br>
            <a:r>
              <a:rPr lang="en-US" b="1" dirty="0" smtClean="0">
                <a:latin typeface="Lucida Calligraphy" panose="03010101010101010101" pitchFamily="66" charset="0"/>
              </a:rPr>
              <a:t>Grade </a:t>
            </a:r>
            <a:r>
              <a:rPr lang="en-US" b="1" dirty="0" smtClean="0">
                <a:latin typeface="Lucida Calligraphy" panose="03010101010101010101" pitchFamily="66" charset="0"/>
              </a:rPr>
              <a:t>1</a:t>
            </a:r>
          </a:p>
          <a:p>
            <a:r>
              <a:rPr lang="en-US" b="1" dirty="0" smtClean="0">
                <a:latin typeface="Lucida Calligraphy" panose="03010101010101010101" pitchFamily="66" charset="0"/>
              </a:rPr>
              <a:t>Margaret.Fischer@wcsdny.org </a:t>
            </a:r>
            <a:endParaRPr lang="en-US" dirty="0">
              <a:latin typeface="Lucida Calligraphy" panose="03010101010101010101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478" y="3578607"/>
            <a:ext cx="5972175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61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5416" y="156420"/>
            <a:ext cx="735926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Mrs. Fischer’s 1</a:t>
            </a:r>
            <a:r>
              <a:rPr lang="en-US" sz="2000" b="1" u="sng" baseline="30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2000" b="1" u="sng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Grade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u="sng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 Schedule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2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8:25-9:00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Arrival/unpack/morning work</a:t>
            </a:r>
          </a:p>
          <a:p>
            <a:pPr marL="1828800" indent="-1828800"/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Morning Meeting/Calendar/Shared Reading </a:t>
            </a:r>
          </a:p>
          <a:p>
            <a:r>
              <a:rPr lang="en-US" sz="2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9:00-9:20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Phonics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9:20-10:44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 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Workshop (Reading/Writing)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10:44-11:29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LUNCH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11:35-12:10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RECESS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12:15-1:15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 Workshop</a:t>
            </a:r>
          </a:p>
          <a:p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(</a:t>
            </a:r>
            <a:r>
              <a:rPr lang="en-US" sz="2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12:58-1:38 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Library </a:t>
            </a:r>
            <a:r>
              <a:rPr lang="en-US" sz="2000" b="1" u="sng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 2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Mrs. Simmons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1:20-1:35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SNACK</a:t>
            </a:r>
            <a:endParaRPr lang="en-US" sz="20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1:41-2:21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Specials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Days 1 &amp; 4- 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ART- Ms. Higgins</a:t>
            </a:r>
          </a:p>
          <a:p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Days 2 &amp; 5- 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MUSIC- Mrs. Barrett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Days 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&amp; 6- 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P.E.- Mr.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Cunniff</a:t>
            </a:r>
            <a:endParaRPr lang="en-US" sz="20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2:25- 3:00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Studies/Science</a:t>
            </a:r>
          </a:p>
          <a:p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2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(2:24-3:04) </a:t>
            </a:r>
            <a:r>
              <a:rPr lang="en-US" sz="2000" b="1" u="sng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Days </a:t>
            </a:r>
            <a:r>
              <a:rPr lang="en-US" sz="2000" b="1" u="sng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&amp; 5- 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COMPUTER LAB 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3:00-3:25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Read Aloud/ Pack up/ Jobs/ Dismissal</a:t>
            </a:r>
          </a:p>
        </p:txBody>
      </p:sp>
    </p:spTree>
    <p:extLst>
      <p:ext uri="{BB962C8B-B14F-4D97-AF65-F5344CB8AC3E}">
        <p14:creationId xmlns:p14="http://schemas.microsoft.com/office/powerpoint/2010/main" val="3821072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55179"/>
            <a:ext cx="7886700" cy="1325563"/>
          </a:xfrm>
        </p:spPr>
        <p:txBody>
          <a:bodyPr/>
          <a:lstStyle/>
          <a:p>
            <a:r>
              <a:rPr lang="en-US" dirty="0" smtClean="0">
                <a:latin typeface="Lucida Calligraphy" panose="03010101010101010101" pitchFamily="66" charset="0"/>
              </a:rPr>
              <a:t>Class Parties</a:t>
            </a:r>
            <a:endParaRPr lang="en-US" dirty="0">
              <a:latin typeface="Lucida Calligraphy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818853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entury Gothic" panose="020B0502020202020204" pitchFamily="34" charset="0"/>
              </a:rPr>
              <a:t>We will need 2 room parents to attend and organize </a:t>
            </a:r>
            <a:r>
              <a:rPr lang="en-US" b="1" dirty="0" smtClean="0">
                <a:latin typeface="Century Gothic" panose="020B0502020202020204" pitchFamily="34" charset="0"/>
              </a:rPr>
              <a:t>all </a:t>
            </a:r>
            <a:r>
              <a:rPr lang="en-US" dirty="0" smtClean="0">
                <a:latin typeface="Century Gothic" panose="020B0502020202020204" pitchFamily="34" charset="0"/>
              </a:rPr>
              <a:t>class celebrations this year.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In addition to the 2 room parents, we have 3 additional slots available for parents interested in helping at the class celebrations.  The room parents will contact these volunteers to collaborate and plan for the parties.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All parents are invited to attend the end of year celebration in June.</a:t>
            </a: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http://www.junglejacksplay.co.uk/skins/main/images/parties/Class-4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424" y="759163"/>
            <a:ext cx="2918701" cy="1921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36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48624"/>
            <a:ext cx="7886700" cy="1325563"/>
          </a:xfrm>
        </p:spPr>
        <p:txBody>
          <a:bodyPr/>
          <a:lstStyle/>
          <a:p>
            <a:r>
              <a:rPr lang="en-US" dirty="0" smtClean="0">
                <a:latin typeface="Lucida Calligraphy" panose="03010101010101010101" pitchFamily="66" charset="0"/>
              </a:rPr>
              <a:t>Homework</a:t>
            </a:r>
            <a:endParaRPr lang="en-US" dirty="0">
              <a:latin typeface="Lucida Calligraphy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291" y="2894507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We will be sending home your </a:t>
            </a:r>
            <a:r>
              <a:rPr lang="en-US" dirty="0" err="1" smtClean="0">
                <a:latin typeface="Century Gothic" panose="020B0502020202020204" pitchFamily="34" charset="0"/>
              </a:rPr>
              <a:t>iReady</a:t>
            </a:r>
            <a:r>
              <a:rPr lang="en-US" dirty="0" smtClean="0">
                <a:latin typeface="Century Gothic" panose="020B0502020202020204" pitchFamily="34" charset="0"/>
              </a:rPr>
              <a:t> log in information shortly.  Children can begin using the program once log in information is sent home to practice skills and complete their homework chart.</a:t>
            </a: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Please read with your child every night for at least 15 minutes</a:t>
            </a: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Practice snap words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Follow homework chart provided as a guide</a:t>
            </a:r>
            <a:endParaRPr lang="en-US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2969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76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Calligraphy" panose="03010101010101010101" pitchFamily="66" charset="0"/>
              </a:rPr>
              <a:t>First Grade Curriculu</a:t>
            </a:r>
            <a:r>
              <a:rPr lang="en-US" dirty="0">
                <a:latin typeface="Lucida Calligraphy" panose="03010101010101010101" pitchFamily="66" charset="0"/>
              </a:rPr>
              <a:t>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03390"/>
            <a:ext cx="634771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Century Gothic" panose="020B0502020202020204" pitchFamily="34" charset="0"/>
              </a:rPr>
              <a:t>English/Language Arts- </a:t>
            </a:r>
            <a:endParaRPr lang="en-US" b="1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</a:rPr>
              <a:t>	</a:t>
            </a:r>
            <a:endParaRPr lang="en-US" b="1" dirty="0">
              <a:latin typeface="Century Gothic" panose="020B0502020202020204" pitchFamily="34" charset="0"/>
            </a:endParaRPr>
          </a:p>
          <a:p>
            <a:r>
              <a:rPr lang="en-US" b="1" dirty="0">
                <a:latin typeface="Century Gothic" panose="020B0502020202020204" pitchFamily="34" charset="0"/>
              </a:rPr>
              <a:t>Phonics/Word </a:t>
            </a:r>
            <a:r>
              <a:rPr lang="en-US" b="1" dirty="0" smtClean="0">
                <a:latin typeface="Century Gothic" panose="020B0502020202020204" pitchFamily="34" charset="0"/>
              </a:rPr>
              <a:t>Study-</a:t>
            </a:r>
            <a:r>
              <a:rPr lang="en-US" dirty="0" smtClean="0">
                <a:latin typeface="Century Gothic" panose="020B0502020202020204" pitchFamily="34" charset="0"/>
              </a:rPr>
              <a:t> Lucy Calkins Phonics program</a:t>
            </a:r>
            <a:endParaRPr lang="en-US" b="1" dirty="0">
              <a:latin typeface="Century Gothic" panose="020B0502020202020204" pitchFamily="34" charset="0"/>
            </a:endParaRPr>
          </a:p>
          <a:p>
            <a:r>
              <a:rPr lang="en-US" b="1" dirty="0" smtClean="0">
                <a:latin typeface="Century Gothic" panose="020B0502020202020204" pitchFamily="34" charset="0"/>
              </a:rPr>
              <a:t>Guided </a:t>
            </a:r>
            <a:r>
              <a:rPr lang="en-US" b="1" dirty="0">
                <a:latin typeface="Century Gothic" panose="020B0502020202020204" pitchFamily="34" charset="0"/>
              </a:rPr>
              <a:t>Reading-</a:t>
            </a:r>
            <a:r>
              <a:rPr lang="en-US" dirty="0">
                <a:latin typeface="Century Gothic" panose="020B0502020202020204" pitchFamily="34" charset="0"/>
              </a:rPr>
              <a:t> Reading in small </a:t>
            </a:r>
            <a:r>
              <a:rPr lang="en-US" dirty="0" smtClean="0">
                <a:latin typeface="Century Gothic" panose="020B0502020202020204" pitchFamily="34" charset="0"/>
              </a:rPr>
              <a:t>groups</a:t>
            </a:r>
            <a:endParaRPr lang="en-US" b="1" dirty="0">
              <a:latin typeface="Century Gothic" panose="020B0502020202020204" pitchFamily="34" charset="0"/>
            </a:endParaRPr>
          </a:p>
          <a:p>
            <a:r>
              <a:rPr lang="en-US" b="1" dirty="0" smtClean="0">
                <a:latin typeface="Century Gothic" panose="020B0502020202020204" pitchFamily="34" charset="0"/>
              </a:rPr>
              <a:t>Readers </a:t>
            </a:r>
            <a:r>
              <a:rPr lang="en-US" b="1" dirty="0">
                <a:latin typeface="Century Gothic" panose="020B0502020202020204" pitchFamily="34" charset="0"/>
              </a:rPr>
              <a:t>Workshop- </a:t>
            </a:r>
            <a:r>
              <a:rPr lang="en-US" dirty="0">
                <a:latin typeface="Century Gothic" panose="020B0502020202020204" pitchFamily="34" charset="0"/>
              </a:rPr>
              <a:t>Students read a text independently and respond to what they have read</a:t>
            </a:r>
            <a:endParaRPr lang="en-US" b="1" dirty="0">
              <a:latin typeface="Century Gothic" panose="020B0502020202020204" pitchFamily="34" charset="0"/>
            </a:endParaRPr>
          </a:p>
          <a:p>
            <a:r>
              <a:rPr lang="en-US" b="1" dirty="0" smtClean="0">
                <a:latin typeface="Century Gothic" panose="020B0502020202020204" pitchFamily="34" charset="0"/>
              </a:rPr>
              <a:t>Writer’s </a:t>
            </a:r>
            <a:r>
              <a:rPr lang="en-US" b="1" dirty="0">
                <a:latin typeface="Century Gothic" panose="020B0502020202020204" pitchFamily="34" charset="0"/>
              </a:rPr>
              <a:t>Workshop-</a:t>
            </a:r>
            <a:r>
              <a:rPr lang="en-US" dirty="0">
                <a:latin typeface="Century Gothic" panose="020B0502020202020204" pitchFamily="34" charset="0"/>
              </a:rPr>
              <a:t> Students write independently with teacher support</a:t>
            </a:r>
            <a:endParaRPr lang="en-US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023" y="4771585"/>
            <a:ext cx="3980136" cy="2002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46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45202" y="3244334"/>
            <a:ext cx="253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  <p:pic>
        <p:nvPicPr>
          <p:cNvPr id="1026" name="Picture 2" descr="https://lh5.googleusercontent.com/f46oLssqT9fOHe36jL27RvjHywAfklpj2mUHkQ1iV0-6xziM_aUOUUl5I4dWbFIT83Hv4Ob8-1JFd3WRqb9ijYwqWXWtVyEFmB7CUpqEhdRObS4JgJHCNtLEnQA1GQ0v1-O9UnOZV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22" y="376636"/>
            <a:ext cx="7620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5134" y="4657033"/>
            <a:ext cx="3980136" cy="2002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789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40779"/>
            <a:ext cx="7886700" cy="1325563"/>
          </a:xfrm>
        </p:spPr>
        <p:txBody>
          <a:bodyPr/>
          <a:lstStyle/>
          <a:p>
            <a:r>
              <a:rPr lang="en-US" dirty="0" smtClean="0">
                <a:latin typeface="Lucida Calligraphy" panose="03010101010101010101" pitchFamily="66" charset="0"/>
              </a:rPr>
              <a:t>Mathematics</a:t>
            </a:r>
            <a:endParaRPr lang="en-US" dirty="0">
              <a:latin typeface="Lucida Calligraphy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20673"/>
            <a:ext cx="7886700" cy="43513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 smtClean="0">
                <a:latin typeface="Century Gothic" panose="020B0502020202020204" pitchFamily="34" charset="0"/>
              </a:rPr>
              <a:t>Engage New York Math Modules (supplementing with Math in Focus)</a:t>
            </a:r>
          </a:p>
          <a:p>
            <a:pPr marL="0" lv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It </a:t>
            </a:r>
            <a:r>
              <a:rPr lang="en-US" dirty="0">
                <a:latin typeface="Century Gothic" panose="020B0502020202020204" pitchFamily="34" charset="0"/>
              </a:rPr>
              <a:t>involves:</a:t>
            </a:r>
            <a:endParaRPr lang="en-US" b="1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	Recognition and writing of numbers </a:t>
            </a:r>
            <a:r>
              <a:rPr lang="en-US" dirty="0" smtClean="0">
                <a:latin typeface="Century Gothic" panose="020B0502020202020204" pitchFamily="34" charset="0"/>
              </a:rPr>
              <a:t>0-120</a:t>
            </a:r>
            <a:endParaRPr lang="en-US" b="1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	Number sense</a:t>
            </a:r>
            <a:endParaRPr lang="en-US" b="1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	Addition facts/subtraction facts</a:t>
            </a:r>
            <a:endParaRPr lang="en-US" b="1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	Place value</a:t>
            </a:r>
            <a:endParaRPr lang="en-US" b="1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	Time, money, measurement, geometry</a:t>
            </a:r>
            <a:endParaRPr lang="en-US" b="1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	Problem solving</a:t>
            </a:r>
            <a:endParaRPr lang="en-US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793" y="4878279"/>
            <a:ext cx="4792060" cy="1816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83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Calligraphy" panose="03010101010101010101" pitchFamily="66" charset="0"/>
              </a:rPr>
              <a:t>Social Studies &amp; Science</a:t>
            </a:r>
            <a:endParaRPr lang="en-US" dirty="0">
              <a:latin typeface="Lucida Calligraphy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3880773"/>
          </a:xfrm>
        </p:spPr>
        <p:txBody>
          <a:bodyPr/>
          <a:lstStyle/>
          <a:p>
            <a:r>
              <a:rPr lang="en-US" dirty="0">
                <a:latin typeface="Century Gothic" panose="020B0502020202020204" pitchFamily="34" charset="0"/>
              </a:rPr>
              <a:t>It is integrated with use of literature and shared/interactive writing experiences. </a:t>
            </a:r>
            <a:endParaRPr lang="en-US" dirty="0" smtClean="0">
              <a:latin typeface="Century Gothic" panose="020B0502020202020204" pitchFamily="34" charset="0"/>
            </a:endParaRPr>
          </a:p>
          <a:p>
            <a:r>
              <a:rPr lang="en-US" dirty="0" smtClean="0">
                <a:latin typeface="Century Gothic" panose="020B0502020202020204" pitchFamily="34" charset="0"/>
              </a:rPr>
              <a:t>Social Studies units of study: Rules &amp; Laws, Family, Community, Needs &amp; Wants 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Science units of study: Patterns&amp; Cycles,</a:t>
            </a: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	sound &amp; light waves</a:t>
            </a: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	Living things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298" y="3233738"/>
            <a:ext cx="2857500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92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Lucida Calligraphy" panose="03010101010101010101" pitchFamily="66" charset="0"/>
              </a:rPr>
              <a:t>Please let me know if you have any questions! </a:t>
            </a:r>
            <a:r>
              <a:rPr lang="en-US" dirty="0" smtClean="0">
                <a:latin typeface="Lucida Calligraphy" panose="03010101010101010101" pitchFamily="66" charset="0"/>
                <a:sym typeface="Wingdings"/>
              </a:rPr>
              <a:t></a:t>
            </a:r>
            <a:r>
              <a:rPr lang="en-US" dirty="0" smtClean="0">
                <a:latin typeface="Lucida Calligraphy" panose="03010101010101010101" pitchFamily="66" charset="0"/>
              </a:rPr>
              <a:t/>
            </a:r>
            <a:br>
              <a:rPr lang="en-US" dirty="0" smtClean="0">
                <a:latin typeface="Lucida Calligraphy" panose="03010101010101010101" pitchFamily="66" charset="0"/>
              </a:rPr>
            </a:br>
            <a:endParaRPr lang="en-US" dirty="0">
              <a:latin typeface="Lucida Calligraphy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369" y="2322494"/>
            <a:ext cx="6347714" cy="388077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Century Gothic" panose="020B0502020202020204" pitchFamily="34" charset="0"/>
              </a:rPr>
              <a:t>Thank you for taking the time to be here </a:t>
            </a:r>
            <a:r>
              <a:rPr lang="en-US" dirty="0" smtClean="0">
                <a:latin typeface="Century Gothic" panose="020B0502020202020204" pitchFamily="34" charset="0"/>
              </a:rPr>
              <a:t>tonight.</a:t>
            </a:r>
            <a:endParaRPr lang="en-US" b="1" dirty="0" smtClean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Century Gothic" panose="020B0502020202020204" pitchFamily="34" charset="0"/>
              </a:rPr>
              <a:t>We </a:t>
            </a:r>
            <a:r>
              <a:rPr lang="en-US" b="1" dirty="0">
                <a:latin typeface="Century Gothic" panose="020B0502020202020204" pitchFamily="34" charset="0"/>
              </a:rPr>
              <a:t>are looking forward to a wonderful year! </a:t>
            </a:r>
            <a:r>
              <a:rPr lang="en-US" b="1" dirty="0" smtClean="0">
                <a:latin typeface="Century Gothic" panose="020B0502020202020204" pitchFamily="34" charset="0"/>
                <a:sym typeface="Wingdings"/>
              </a:rPr>
              <a:t></a:t>
            </a:r>
          </a:p>
          <a:p>
            <a:pPr marL="0" indent="0" algn="ctr">
              <a:buNone/>
            </a:pPr>
            <a:r>
              <a:rPr lang="en-US" b="1" dirty="0" smtClean="0">
                <a:latin typeface="Century Gothic" panose="020B0502020202020204" pitchFamily="34" charset="0"/>
                <a:sym typeface="Wingdings"/>
              </a:rPr>
              <a:t>Ma</a:t>
            </a:r>
            <a:endParaRPr lang="en-US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/>
              <a:t>	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729" y="3026021"/>
            <a:ext cx="4280995" cy="31942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8331" y="1676163"/>
            <a:ext cx="6290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Margaret.Fischer@wcsdny.org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102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1556</TotalTime>
  <Words>246</Words>
  <Application>Microsoft Office PowerPoint</Application>
  <PresentationFormat>On-screen Show (4:3)</PresentationFormat>
  <Paragraphs>66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Century Gothic</vt:lpstr>
      <vt:lpstr>Lucida Calligraphy</vt:lpstr>
      <vt:lpstr>Times New Roman</vt:lpstr>
      <vt:lpstr>Trebuchet MS</vt:lpstr>
      <vt:lpstr>Wingdings</vt:lpstr>
      <vt:lpstr>Wingdings 3</vt:lpstr>
      <vt:lpstr>Facet</vt:lpstr>
      <vt:lpstr>Welcome to Parent as Partners Night!</vt:lpstr>
      <vt:lpstr>PowerPoint Presentation</vt:lpstr>
      <vt:lpstr>Class Parties</vt:lpstr>
      <vt:lpstr>Homework</vt:lpstr>
      <vt:lpstr>First Grade Curriculum</vt:lpstr>
      <vt:lpstr>PowerPoint Presentation</vt:lpstr>
      <vt:lpstr>Mathematics</vt:lpstr>
      <vt:lpstr>Social Studies &amp; Science</vt:lpstr>
      <vt:lpstr>Please let me know if you have any questions!  </vt:lpstr>
    </vt:vector>
  </TitlesOfParts>
  <Company>NYCDEC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Parent as Partners Night!</dc:title>
  <dc:creator>Matthew Paul</dc:creator>
  <cp:lastModifiedBy>margaret fischer</cp:lastModifiedBy>
  <cp:revision>21</cp:revision>
  <cp:lastPrinted>2019-09-11T15:10:37Z</cp:lastPrinted>
  <dcterms:created xsi:type="dcterms:W3CDTF">2015-09-15T00:55:09Z</dcterms:created>
  <dcterms:modified xsi:type="dcterms:W3CDTF">2019-09-11T15:18:20Z</dcterms:modified>
</cp:coreProperties>
</file>